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57" r:id="rId5"/>
    <p:sldId id="281" r:id="rId6"/>
    <p:sldId id="267" r:id="rId7"/>
    <p:sldId id="280" r:id="rId8"/>
    <p:sldId id="277" r:id="rId9"/>
    <p:sldId id="282" r:id="rId10"/>
    <p:sldId id="271" r:id="rId11"/>
    <p:sldId id="273" r:id="rId12"/>
    <p:sldId id="278" r:id="rId13"/>
    <p:sldId id="276" r:id="rId14"/>
    <p:sldId id="275" r:id="rId15"/>
    <p:sldId id="279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94660"/>
  </p:normalViewPr>
  <p:slideViewPr>
    <p:cSldViewPr>
      <p:cViewPr>
        <p:scale>
          <a:sx n="90" d="100"/>
          <a:sy n="90" d="100"/>
        </p:scale>
        <p:origin x="-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2A84-CEED-4C07-B892-C74727784345}" type="datetimeFigureOut">
              <a:rPr lang="es-ES" smtClean="0"/>
              <a:pPr/>
              <a:t>24/03/2017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63DA-E753-4B76-A1CE-39248385D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2A84-CEED-4C07-B892-C74727784345}" type="datetimeFigureOut">
              <a:rPr lang="es-ES" smtClean="0"/>
              <a:pPr/>
              <a:t>24/03/2017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63DA-E753-4B76-A1CE-39248385D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2A84-CEED-4C07-B892-C74727784345}" type="datetimeFigureOut">
              <a:rPr lang="es-ES" smtClean="0"/>
              <a:pPr/>
              <a:t>24/03/2017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63DA-E753-4B76-A1CE-39248385D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2A84-CEED-4C07-B892-C74727784345}" type="datetimeFigureOut">
              <a:rPr lang="es-ES" smtClean="0"/>
              <a:pPr/>
              <a:t>24/03/2017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63DA-E753-4B76-A1CE-39248385D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2A84-CEED-4C07-B892-C74727784345}" type="datetimeFigureOut">
              <a:rPr lang="es-ES" smtClean="0"/>
              <a:pPr/>
              <a:t>24/03/2017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63DA-E753-4B76-A1CE-39248385D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2A84-CEED-4C07-B892-C74727784345}" type="datetimeFigureOut">
              <a:rPr lang="es-ES" smtClean="0"/>
              <a:pPr/>
              <a:t>24/03/2017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63DA-E753-4B76-A1CE-39248385D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2A84-CEED-4C07-B892-C74727784345}" type="datetimeFigureOut">
              <a:rPr lang="es-ES" smtClean="0"/>
              <a:pPr/>
              <a:t>24/03/2017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63DA-E753-4B76-A1CE-39248385D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2A84-CEED-4C07-B892-C74727784345}" type="datetimeFigureOut">
              <a:rPr lang="es-ES" smtClean="0"/>
              <a:pPr/>
              <a:t>24/03/2017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63DA-E753-4B76-A1CE-39248385D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2A84-CEED-4C07-B892-C74727784345}" type="datetimeFigureOut">
              <a:rPr lang="es-ES" smtClean="0"/>
              <a:pPr/>
              <a:t>24/03/2017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63DA-E753-4B76-A1CE-39248385D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2A84-CEED-4C07-B892-C74727784345}" type="datetimeFigureOut">
              <a:rPr lang="es-ES" smtClean="0"/>
              <a:pPr/>
              <a:t>24/03/2017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63DA-E753-4B76-A1CE-39248385D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2A84-CEED-4C07-B892-C74727784345}" type="datetimeFigureOut">
              <a:rPr lang="es-ES" smtClean="0"/>
              <a:pPr/>
              <a:t>24/03/2017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63DA-E753-4B76-A1CE-39248385D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22A84-CEED-4C07-B892-C74727784345}" type="datetimeFigureOut">
              <a:rPr lang="es-ES" smtClean="0"/>
              <a:pPr/>
              <a:t>24/03/2017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F63DA-E753-4B76-A1CE-39248385D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budapest_20130327_1344217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4214818"/>
            <a:ext cx="93583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Praga y Budapest, </a:t>
            </a:r>
            <a:r>
              <a:rPr lang="es-E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2017</a:t>
            </a:r>
            <a:endParaRPr lang="es-E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mapa_praga_pl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54" y="0"/>
            <a:ext cx="9040091" cy="6858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347864" y="57398"/>
            <a:ext cx="2000264" cy="92333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Mart</a:t>
            </a:r>
            <a:r>
              <a:rPr lang="es-ES" dirty="0" smtClean="0"/>
              <a:t>es 4 </a:t>
            </a:r>
            <a:r>
              <a:rPr lang="es-ES" dirty="0" smtClean="0"/>
              <a:t>de </a:t>
            </a:r>
            <a:r>
              <a:rPr lang="es-ES" dirty="0" smtClean="0"/>
              <a:t>abril</a:t>
            </a:r>
            <a:endParaRPr lang="es-ES" dirty="0" smtClean="0"/>
          </a:p>
          <a:p>
            <a:pPr algn="ctr"/>
            <a:endParaRPr lang="es-ES" dirty="0" smtClean="0"/>
          </a:p>
        </p:txBody>
      </p:sp>
      <p:cxnSp>
        <p:nvCxnSpPr>
          <p:cNvPr id="10" name="9 Conector recto"/>
          <p:cNvCxnSpPr/>
          <p:nvPr/>
        </p:nvCxnSpPr>
        <p:spPr>
          <a:xfrm flipH="1" flipV="1">
            <a:off x="6228184" y="3068960"/>
            <a:ext cx="1296144" cy="1403302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H="1">
            <a:off x="6228184" y="2348880"/>
            <a:ext cx="864096" cy="792088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5436096" y="1340768"/>
            <a:ext cx="1656184" cy="1008112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5436096" y="1340768"/>
            <a:ext cx="216024" cy="936104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5076056" y="2276872"/>
            <a:ext cx="576064" cy="2880320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H="1">
            <a:off x="4499992" y="2564904"/>
            <a:ext cx="1080120" cy="72008"/>
          </a:xfrm>
          <a:prstGeom prst="line">
            <a:avLst/>
          </a:prstGeom>
          <a:ln w="76200">
            <a:solidFill>
              <a:srgbClr val="7030A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3275856" y="2492896"/>
            <a:ext cx="144016" cy="1152128"/>
          </a:xfrm>
          <a:prstGeom prst="line">
            <a:avLst/>
          </a:prstGeom>
          <a:ln w="76200">
            <a:solidFill>
              <a:srgbClr val="7030A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2627784" y="2780928"/>
            <a:ext cx="792088" cy="864096"/>
          </a:xfrm>
          <a:prstGeom prst="line">
            <a:avLst/>
          </a:prstGeom>
          <a:ln w="76200">
            <a:solidFill>
              <a:srgbClr val="7030A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2627784" y="2780928"/>
            <a:ext cx="720080" cy="2952328"/>
          </a:xfrm>
          <a:prstGeom prst="line">
            <a:avLst/>
          </a:prstGeom>
          <a:ln w="76200">
            <a:solidFill>
              <a:srgbClr val="7030A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V="1">
            <a:off x="3347864" y="5589240"/>
            <a:ext cx="1224136" cy="144016"/>
          </a:xfrm>
          <a:prstGeom prst="line">
            <a:avLst/>
          </a:prstGeom>
          <a:ln w="76200">
            <a:solidFill>
              <a:srgbClr val="7030A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293096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852936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060848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24744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060848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869160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50" name="Picture 2" descr="A:\CARPETA DE JUAN\Viajes\2017-Praga y Budapest\Planos y guías\chincheta-azu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276872"/>
            <a:ext cx="438695" cy="438695"/>
          </a:xfrm>
          <a:prstGeom prst="rect">
            <a:avLst/>
          </a:prstGeom>
          <a:noFill/>
        </p:spPr>
      </p:pic>
      <p:pic>
        <p:nvPicPr>
          <p:cNvPr id="47" name="Picture 2" descr="A:\CARPETA DE JUAN\Viajes\2017-Praga y Budapest\Planos y guías\chincheta-azu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132856"/>
            <a:ext cx="438695" cy="438695"/>
          </a:xfrm>
          <a:prstGeom prst="rect">
            <a:avLst/>
          </a:prstGeom>
          <a:noFill/>
        </p:spPr>
      </p:pic>
      <p:pic>
        <p:nvPicPr>
          <p:cNvPr id="48" name="Picture 2" descr="A:\CARPETA DE JUAN\Viajes\2017-Praga y Budapest\Planos y guías\chincheta-azu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212976"/>
            <a:ext cx="438695" cy="438695"/>
          </a:xfrm>
          <a:prstGeom prst="rect">
            <a:avLst/>
          </a:prstGeom>
          <a:noFill/>
        </p:spPr>
      </p:pic>
      <p:pic>
        <p:nvPicPr>
          <p:cNvPr id="49" name="Picture 2" descr="A:\CARPETA DE JUAN\Viajes\2017-Praga y Budapest\Planos y guías\chincheta-azu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492896"/>
            <a:ext cx="438695" cy="438695"/>
          </a:xfrm>
          <a:prstGeom prst="rect">
            <a:avLst/>
          </a:prstGeom>
          <a:noFill/>
        </p:spPr>
      </p:pic>
      <p:pic>
        <p:nvPicPr>
          <p:cNvPr id="50" name="Picture 2" descr="A:\CARPETA DE JUAN\Viajes\2017-Praga y Budapest\Planos y guías\chincheta-azu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301208"/>
            <a:ext cx="438695" cy="438695"/>
          </a:xfrm>
          <a:prstGeom prst="rect">
            <a:avLst/>
          </a:prstGeom>
          <a:noFill/>
        </p:spPr>
      </p:pic>
      <p:pic>
        <p:nvPicPr>
          <p:cNvPr id="51" name="Picture 2" descr="A:\CARPETA DE JUAN\Viajes\2017-Praga y Budapest\Planos y guías\chincheta-azu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229200"/>
            <a:ext cx="438695" cy="438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apa_praga_pl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54" y="0"/>
            <a:ext cx="9040091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995936" y="188640"/>
            <a:ext cx="2736304" cy="92333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Miércol</a:t>
            </a:r>
            <a:r>
              <a:rPr lang="es-ES" dirty="0" smtClean="0"/>
              <a:t>es </a:t>
            </a:r>
            <a:r>
              <a:rPr lang="es-ES" dirty="0" smtClean="0"/>
              <a:t>5</a:t>
            </a:r>
            <a:r>
              <a:rPr lang="es-ES" dirty="0" smtClean="0"/>
              <a:t> </a:t>
            </a:r>
            <a:r>
              <a:rPr lang="es-ES" dirty="0" smtClean="0"/>
              <a:t>de </a:t>
            </a:r>
            <a:r>
              <a:rPr lang="es-ES" dirty="0" smtClean="0"/>
              <a:t>abril</a:t>
            </a:r>
            <a:endParaRPr lang="es-ES" dirty="0" smtClean="0"/>
          </a:p>
          <a:p>
            <a:pPr algn="ctr"/>
            <a:endParaRPr lang="es-ES" dirty="0" smtClean="0"/>
          </a:p>
        </p:txBody>
      </p:sp>
      <p:cxnSp>
        <p:nvCxnSpPr>
          <p:cNvPr id="7" name="6 Conector recto"/>
          <p:cNvCxnSpPr/>
          <p:nvPr/>
        </p:nvCxnSpPr>
        <p:spPr>
          <a:xfrm>
            <a:off x="3707904" y="1556792"/>
            <a:ext cx="1224136" cy="360040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2555776" y="1556792"/>
            <a:ext cx="1152128" cy="432048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323528" y="1988840"/>
            <a:ext cx="2160240" cy="216024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323528" y="1556792"/>
            <a:ext cx="1440160" cy="648072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323528" y="1556792"/>
            <a:ext cx="1800200" cy="1224136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323528" y="2348880"/>
            <a:ext cx="2952328" cy="432048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268760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00808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764704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88840"/>
            <a:ext cx="304800" cy="304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pa_praga_pl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54" y="0"/>
            <a:ext cx="9040091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995936" y="188640"/>
            <a:ext cx="2736304" cy="92333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Juev</a:t>
            </a:r>
            <a:r>
              <a:rPr lang="es-ES" dirty="0" smtClean="0"/>
              <a:t>es 6 </a:t>
            </a:r>
            <a:r>
              <a:rPr lang="es-ES" dirty="0" smtClean="0"/>
              <a:t>de </a:t>
            </a:r>
            <a:r>
              <a:rPr lang="es-ES" dirty="0" smtClean="0"/>
              <a:t>abril</a:t>
            </a:r>
            <a:endParaRPr lang="es-ES" dirty="0" smtClean="0"/>
          </a:p>
          <a:p>
            <a:pPr algn="ctr"/>
            <a:endParaRPr lang="es-ES" dirty="0" smtClean="0"/>
          </a:p>
        </p:txBody>
      </p:sp>
      <p:sp>
        <p:nvSpPr>
          <p:cNvPr id="6" name="5 Elipse"/>
          <p:cNvSpPr/>
          <p:nvPr/>
        </p:nvSpPr>
        <p:spPr>
          <a:xfrm>
            <a:off x="5796136" y="1628800"/>
            <a:ext cx="1440160" cy="1152128"/>
          </a:xfrm>
          <a:prstGeom prst="ellipse">
            <a:avLst/>
          </a:prstGeom>
          <a:noFill/>
          <a:ln w="47625">
            <a:solidFill>
              <a:srgbClr val="7030A0">
                <a:alpha val="7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Flecha derecha"/>
          <p:cNvSpPr/>
          <p:nvPr/>
        </p:nvSpPr>
        <p:spPr>
          <a:xfrm rot="8184041">
            <a:off x="-437801" y="3357731"/>
            <a:ext cx="8791755" cy="194375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 descr="avió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857488" y="2643182"/>
            <a:ext cx="1132212" cy="113221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429124" y="142852"/>
            <a:ext cx="2214578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Jueves </a:t>
            </a:r>
            <a:r>
              <a:rPr lang="es-ES" dirty="0" smtClean="0"/>
              <a:t>6 </a:t>
            </a:r>
            <a:r>
              <a:rPr lang="es-ES" dirty="0" smtClean="0"/>
              <a:t>de </a:t>
            </a:r>
            <a:r>
              <a:rPr lang="es-ES" dirty="0" smtClean="0"/>
              <a:t>abril</a:t>
            </a:r>
            <a:endParaRPr lang="es-ES" dirty="0" smtClean="0"/>
          </a:p>
          <a:p>
            <a:pPr algn="ctr"/>
            <a:r>
              <a:rPr lang="es-ES" dirty="0" smtClean="0"/>
              <a:t>18:05 </a:t>
            </a:r>
            <a:r>
              <a:rPr lang="es-ES" dirty="0" smtClean="0"/>
              <a:t>horas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357290" y="6072206"/>
            <a:ext cx="2214578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Jueves </a:t>
            </a:r>
            <a:r>
              <a:rPr lang="es-ES" dirty="0" smtClean="0"/>
              <a:t>6 </a:t>
            </a:r>
            <a:r>
              <a:rPr lang="es-ES" dirty="0" smtClean="0"/>
              <a:t>de </a:t>
            </a:r>
            <a:r>
              <a:rPr lang="es-ES" dirty="0" smtClean="0"/>
              <a:t>abril</a:t>
            </a:r>
            <a:endParaRPr lang="es-ES" dirty="0" smtClean="0"/>
          </a:p>
          <a:p>
            <a:pPr algn="ctr"/>
            <a:r>
              <a:rPr lang="es-ES" dirty="0" smtClean="0"/>
              <a:t>21:30 </a:t>
            </a:r>
            <a:r>
              <a:rPr lang="es-ES" dirty="0" smtClean="0"/>
              <a:t>horas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uebla-Mála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1"/>
            <a:ext cx="9144000" cy="685545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14348" y="500042"/>
            <a:ext cx="2214578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Jueves </a:t>
            </a:r>
            <a:r>
              <a:rPr lang="es-ES" dirty="0" smtClean="0"/>
              <a:t>6 </a:t>
            </a:r>
            <a:r>
              <a:rPr lang="es-ES" dirty="0" smtClean="0"/>
              <a:t>de </a:t>
            </a:r>
            <a:r>
              <a:rPr lang="es-ES" dirty="0" smtClean="0"/>
              <a:t>abril</a:t>
            </a:r>
            <a:endParaRPr lang="es-ES" dirty="0" smtClean="0"/>
          </a:p>
          <a:p>
            <a:pPr algn="ctr"/>
            <a:r>
              <a:rPr lang="es-ES" dirty="0" smtClean="0"/>
              <a:t>24:00 </a:t>
            </a:r>
            <a:r>
              <a:rPr lang="es-ES" dirty="0" smtClean="0"/>
              <a:t>horas</a:t>
            </a:r>
            <a:endParaRPr lang="es-ES" dirty="0"/>
          </a:p>
        </p:txBody>
      </p:sp>
      <p:sp>
        <p:nvSpPr>
          <p:cNvPr id="4" name="3 Flecha derecha"/>
          <p:cNvSpPr/>
          <p:nvPr/>
        </p:nvSpPr>
        <p:spPr>
          <a:xfrm rot="13130887">
            <a:off x="5937009" y="2395423"/>
            <a:ext cx="500066" cy="428628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4071934" y="6072206"/>
            <a:ext cx="2214578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Jueves </a:t>
            </a:r>
            <a:r>
              <a:rPr lang="es-ES" dirty="0" smtClean="0"/>
              <a:t>6 </a:t>
            </a:r>
            <a:r>
              <a:rPr lang="es-ES" dirty="0" smtClean="0"/>
              <a:t>de </a:t>
            </a:r>
            <a:r>
              <a:rPr lang="es-ES" dirty="0" smtClean="0"/>
              <a:t>abril</a:t>
            </a:r>
            <a:endParaRPr lang="es-ES" dirty="0" smtClean="0"/>
          </a:p>
          <a:p>
            <a:pPr algn="ctr"/>
            <a:r>
              <a:rPr lang="es-ES" dirty="0" smtClean="0"/>
              <a:t>22:00 </a:t>
            </a:r>
            <a:r>
              <a:rPr lang="es-ES" dirty="0" smtClean="0"/>
              <a:t>horas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budapest_20130327_1344217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4214818"/>
            <a:ext cx="93583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Praga y Budapest, </a:t>
            </a:r>
            <a:r>
              <a:rPr lang="es-E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2017</a:t>
            </a:r>
            <a:endParaRPr lang="es-E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uebla-Mála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1"/>
            <a:ext cx="9144000" cy="685545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42910" y="500042"/>
            <a:ext cx="2143140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Jueves </a:t>
            </a:r>
            <a:r>
              <a:rPr lang="es-ES" dirty="0" smtClean="0"/>
              <a:t>30</a:t>
            </a:r>
            <a:r>
              <a:rPr lang="es-ES" dirty="0" smtClean="0"/>
              <a:t> </a:t>
            </a:r>
            <a:r>
              <a:rPr lang="es-ES" dirty="0" smtClean="0"/>
              <a:t>de marzo</a:t>
            </a:r>
          </a:p>
          <a:p>
            <a:pPr algn="ctr"/>
            <a:r>
              <a:rPr lang="es-ES" dirty="0" smtClean="0"/>
              <a:t>17:45 </a:t>
            </a:r>
            <a:r>
              <a:rPr lang="es-ES" dirty="0" smtClean="0"/>
              <a:t>horas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Flecha derecha"/>
          <p:cNvSpPr/>
          <p:nvPr/>
        </p:nvSpPr>
        <p:spPr>
          <a:xfrm rot="18966870">
            <a:off x="-437801" y="3357731"/>
            <a:ext cx="8791755" cy="194375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 descr="avió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643182"/>
            <a:ext cx="1132212" cy="1132212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142976" y="6286520"/>
            <a:ext cx="3286148" cy="36933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Jueves </a:t>
            </a:r>
            <a:r>
              <a:rPr lang="es-ES" dirty="0" smtClean="0"/>
              <a:t>30</a:t>
            </a:r>
            <a:r>
              <a:rPr lang="es-ES" dirty="0" smtClean="0"/>
              <a:t> </a:t>
            </a:r>
            <a:r>
              <a:rPr lang="es-ES" dirty="0" smtClean="0"/>
              <a:t>de marzo, </a:t>
            </a:r>
            <a:r>
              <a:rPr lang="es-ES" dirty="0" smtClean="0"/>
              <a:t>22:15 </a:t>
            </a:r>
            <a:r>
              <a:rPr lang="es-ES" dirty="0" smtClean="0"/>
              <a:t>horas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500958" y="142852"/>
            <a:ext cx="1428760" cy="36933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01</a:t>
            </a:r>
            <a:r>
              <a:rPr lang="es-ES" dirty="0" smtClean="0"/>
              <a:t>:30 </a:t>
            </a:r>
            <a:r>
              <a:rPr lang="es-ES" dirty="0" smtClean="0"/>
              <a:t>horas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raga-Budap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76"/>
            <a:ext cx="9144000" cy="685512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071670" y="428604"/>
            <a:ext cx="1428760" cy="36933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02</a:t>
            </a:r>
            <a:r>
              <a:rPr lang="es-ES" dirty="0" smtClean="0"/>
              <a:t>:00 </a:t>
            </a:r>
            <a:r>
              <a:rPr lang="es-ES" dirty="0" smtClean="0"/>
              <a:t>horas</a:t>
            </a:r>
            <a:endParaRPr lang="es-ES" dirty="0"/>
          </a:p>
        </p:txBody>
      </p:sp>
      <p:sp>
        <p:nvSpPr>
          <p:cNvPr id="8" name="7 Flecha derecha"/>
          <p:cNvSpPr/>
          <p:nvPr/>
        </p:nvSpPr>
        <p:spPr>
          <a:xfrm>
            <a:off x="6572264" y="5143512"/>
            <a:ext cx="500066" cy="428628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563888" y="404664"/>
            <a:ext cx="2376264" cy="36933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Viernes </a:t>
            </a:r>
            <a:r>
              <a:rPr lang="es-ES" dirty="0" smtClean="0"/>
              <a:t>31</a:t>
            </a:r>
            <a:r>
              <a:rPr lang="es-ES" dirty="0" smtClean="0"/>
              <a:t> </a:t>
            </a:r>
            <a:r>
              <a:rPr lang="es-ES" dirty="0" smtClean="0"/>
              <a:t>de </a:t>
            </a:r>
            <a:r>
              <a:rPr lang="es-ES" dirty="0" smtClean="0"/>
              <a:t>marzo</a:t>
            </a:r>
            <a:endParaRPr lang="es-ES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6660232" y="4437112"/>
            <a:ext cx="2286016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Viernes </a:t>
            </a:r>
            <a:r>
              <a:rPr lang="es-ES" dirty="0" smtClean="0"/>
              <a:t>31</a:t>
            </a:r>
            <a:r>
              <a:rPr lang="es-ES" dirty="0" smtClean="0"/>
              <a:t> </a:t>
            </a:r>
            <a:r>
              <a:rPr lang="es-ES" dirty="0" smtClean="0"/>
              <a:t>de marzo</a:t>
            </a:r>
          </a:p>
          <a:p>
            <a:pPr algn="ctr"/>
            <a:r>
              <a:rPr lang="es-ES" dirty="0" smtClean="0"/>
              <a:t>09</a:t>
            </a:r>
            <a:r>
              <a:rPr lang="es-ES" dirty="0" smtClean="0"/>
              <a:t>:30 </a:t>
            </a:r>
            <a:r>
              <a:rPr lang="es-ES" dirty="0" smtClean="0"/>
              <a:t>horas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pa de Budap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6" name="5 Elipse"/>
          <p:cNvSpPr/>
          <p:nvPr/>
        </p:nvSpPr>
        <p:spPr>
          <a:xfrm>
            <a:off x="5724128" y="5805264"/>
            <a:ext cx="214314" cy="214314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012160" y="5661248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Hotel </a:t>
            </a:r>
            <a:r>
              <a:rPr lang="es-ES" dirty="0" smtClean="0"/>
              <a:t>Swing City</a:t>
            </a:r>
            <a:endParaRPr lang="es-ES" dirty="0"/>
          </a:p>
        </p:txBody>
      </p:sp>
      <p:pic>
        <p:nvPicPr>
          <p:cNvPr id="9" name="8 Imagen" descr="Chincheta-Azul-649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445224"/>
            <a:ext cx="500066" cy="500066"/>
          </a:xfrm>
          <a:prstGeom prst="rect">
            <a:avLst/>
          </a:prstGeom>
        </p:spPr>
      </p:pic>
      <p:pic>
        <p:nvPicPr>
          <p:cNvPr id="1026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77072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429000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149080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924944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708920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6" name="15 Conector recto"/>
          <p:cNvCxnSpPr>
            <a:endCxn id="1026" idx="2"/>
          </p:cNvCxnSpPr>
          <p:nvPr/>
        </p:nvCxnSpPr>
        <p:spPr>
          <a:xfrm flipH="1" flipV="1">
            <a:off x="3644280" y="4381872"/>
            <a:ext cx="2151856" cy="15674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026" idx="2"/>
          </p:cNvCxnSpPr>
          <p:nvPr/>
        </p:nvCxnSpPr>
        <p:spPr>
          <a:xfrm flipV="1">
            <a:off x="3644280" y="3933056"/>
            <a:ext cx="855712" cy="4488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H="1">
            <a:off x="2915816" y="3933056"/>
            <a:ext cx="1584176" cy="6480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H="1" flipV="1">
            <a:off x="1907704" y="3429000"/>
            <a:ext cx="1008112" cy="11521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V="1">
            <a:off x="1907704" y="3068960"/>
            <a:ext cx="1152128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7308304" y="5085184"/>
            <a:ext cx="2286016" cy="36933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Viernes </a:t>
            </a:r>
            <a:r>
              <a:rPr lang="es-ES" dirty="0" smtClean="0"/>
              <a:t>31</a:t>
            </a:r>
            <a:r>
              <a:rPr lang="es-ES" dirty="0" smtClean="0"/>
              <a:t> </a:t>
            </a:r>
            <a:r>
              <a:rPr lang="es-ES" dirty="0" smtClean="0"/>
              <a:t>de </a:t>
            </a:r>
            <a:r>
              <a:rPr lang="es-ES" dirty="0" smtClean="0"/>
              <a:t>marzo</a:t>
            </a:r>
            <a:endParaRPr lang="es-ES" dirty="0" smtClean="0"/>
          </a:p>
        </p:txBody>
      </p:sp>
      <p:sp>
        <p:nvSpPr>
          <p:cNvPr id="33" name="32 CuadroTexto"/>
          <p:cNvSpPr txBox="1"/>
          <p:nvPr/>
        </p:nvSpPr>
        <p:spPr>
          <a:xfrm>
            <a:off x="6228184" y="116632"/>
            <a:ext cx="2288296" cy="92333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Viernes 31 de marzo</a:t>
            </a:r>
          </a:p>
          <a:p>
            <a:pPr algn="ctr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pa de Budap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5724128" y="5805264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012160" y="5661248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Hotel </a:t>
            </a:r>
            <a:r>
              <a:rPr lang="es-ES" dirty="0" smtClean="0"/>
              <a:t>Swing City</a:t>
            </a:r>
            <a:endParaRPr lang="es-ES" dirty="0"/>
          </a:p>
        </p:txBody>
      </p:sp>
      <p:pic>
        <p:nvPicPr>
          <p:cNvPr id="9" name="8 Imagen" descr="Chincheta-Azul-649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445224"/>
            <a:ext cx="500066" cy="500066"/>
          </a:xfrm>
          <a:prstGeom prst="rect">
            <a:avLst/>
          </a:prstGeom>
        </p:spPr>
      </p:pic>
      <p:cxnSp>
        <p:nvCxnSpPr>
          <p:cNvPr id="11" name="10 Conector recto"/>
          <p:cNvCxnSpPr/>
          <p:nvPr/>
        </p:nvCxnSpPr>
        <p:spPr>
          <a:xfrm flipH="1" flipV="1">
            <a:off x="2987824" y="1988840"/>
            <a:ext cx="2808312" cy="3960440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 flipV="1">
            <a:off x="2987824" y="1988840"/>
            <a:ext cx="72008" cy="1080120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3059832" y="2852936"/>
            <a:ext cx="720080" cy="216024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4283968" y="2348880"/>
            <a:ext cx="792088" cy="288032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4716016" y="2348880"/>
            <a:ext cx="360040" cy="720080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3347864" y="3068960"/>
            <a:ext cx="1368152" cy="360040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H="1" flipV="1">
            <a:off x="2771800" y="3140968"/>
            <a:ext cx="576064" cy="288032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V="1">
            <a:off x="2339752" y="3140968"/>
            <a:ext cx="504056" cy="144016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H="1" flipV="1">
            <a:off x="2195736" y="620688"/>
            <a:ext cx="144016" cy="2664296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2195736" y="620688"/>
            <a:ext cx="864096" cy="288032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V="1">
            <a:off x="3059832" y="0"/>
            <a:ext cx="216024" cy="908720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flipV="1">
            <a:off x="2483768" y="0"/>
            <a:ext cx="648072" cy="1772816"/>
          </a:xfrm>
          <a:prstGeom prst="line">
            <a:avLst/>
          </a:prstGeom>
          <a:ln w="76200">
            <a:solidFill>
              <a:srgbClr val="FFC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H="1" flipV="1">
            <a:off x="2483768" y="1772816"/>
            <a:ext cx="360040" cy="2160240"/>
          </a:xfrm>
          <a:prstGeom prst="line">
            <a:avLst/>
          </a:prstGeom>
          <a:ln w="76200">
            <a:solidFill>
              <a:srgbClr val="FFC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flipH="1" flipV="1">
            <a:off x="2843808" y="3933056"/>
            <a:ext cx="1656184" cy="2232248"/>
          </a:xfrm>
          <a:prstGeom prst="line">
            <a:avLst/>
          </a:prstGeom>
          <a:ln w="76200">
            <a:solidFill>
              <a:srgbClr val="FFC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6516216" y="116632"/>
            <a:ext cx="2000264" cy="92333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Sábado 1 de abril</a:t>
            </a:r>
          </a:p>
          <a:p>
            <a:pPr algn="ctr"/>
            <a:endParaRPr lang="es-ES" dirty="0" smtClean="0"/>
          </a:p>
        </p:txBody>
      </p:sp>
      <p:pic>
        <p:nvPicPr>
          <p:cNvPr id="55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628800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708920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492896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276872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212976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32656"/>
            <a:ext cx="304800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0"/>
            <a:ext cx="304800" cy="304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pa de Budap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5724128" y="5805264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012160" y="5661248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Hotel </a:t>
            </a:r>
            <a:r>
              <a:rPr lang="es-ES" dirty="0" smtClean="0"/>
              <a:t>Swing City</a:t>
            </a:r>
            <a:endParaRPr lang="es-ES" dirty="0"/>
          </a:p>
        </p:txBody>
      </p:sp>
      <p:pic>
        <p:nvPicPr>
          <p:cNvPr id="9" name="8 Imagen" descr="Chincheta-Azul-649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445224"/>
            <a:ext cx="500066" cy="500066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 flipH="1" flipV="1">
            <a:off x="2915816" y="3068960"/>
            <a:ext cx="2880320" cy="2843462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2915816" y="1268760"/>
            <a:ext cx="1224136" cy="1800200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4139952" y="116632"/>
            <a:ext cx="1512168" cy="1152128"/>
          </a:xfrm>
          <a:prstGeom prst="line">
            <a:avLst/>
          </a:prstGeom>
          <a:ln w="762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2915816" y="0"/>
            <a:ext cx="2000264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Domingo 2 de abril</a:t>
            </a:r>
            <a:endParaRPr lang="es-ES" dirty="0" smtClean="0"/>
          </a:p>
          <a:p>
            <a:pPr algn="ctr"/>
            <a:r>
              <a:rPr lang="es-ES" b="1" dirty="0" err="1" smtClean="0"/>
              <a:t>Szentendre</a:t>
            </a:r>
            <a:endParaRPr lang="es-ES" b="1" dirty="0"/>
          </a:p>
        </p:txBody>
      </p:sp>
      <p:cxnSp>
        <p:nvCxnSpPr>
          <p:cNvPr id="18" name="17 Conector recto"/>
          <p:cNvCxnSpPr/>
          <p:nvPr/>
        </p:nvCxnSpPr>
        <p:spPr>
          <a:xfrm flipV="1">
            <a:off x="2987824" y="404664"/>
            <a:ext cx="3744416" cy="2664296"/>
          </a:xfrm>
          <a:prstGeom prst="line">
            <a:avLst/>
          </a:prstGeom>
          <a:ln w="76200">
            <a:solidFill>
              <a:srgbClr val="7030A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A:\CARPETA DE JUAN\Viajes\2017-Praga y Budapest\Planos y guías\chinche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6672"/>
            <a:ext cx="304800" cy="304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Sin títul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2817" y="188641"/>
            <a:ext cx="9589636" cy="648072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1560" y="980728"/>
            <a:ext cx="2000264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Lunes </a:t>
            </a:r>
            <a:r>
              <a:rPr lang="es-ES" dirty="0" smtClean="0"/>
              <a:t>3 </a:t>
            </a:r>
            <a:r>
              <a:rPr lang="es-ES" dirty="0" smtClean="0"/>
              <a:t>de </a:t>
            </a:r>
            <a:r>
              <a:rPr lang="es-ES" dirty="0" smtClean="0"/>
              <a:t>abril</a:t>
            </a:r>
            <a:endParaRPr lang="es-ES" dirty="0" smtClean="0"/>
          </a:p>
          <a:p>
            <a:pPr algn="ctr"/>
            <a:r>
              <a:rPr lang="es-ES" dirty="0" smtClean="0"/>
              <a:t>12:00 horas</a:t>
            </a:r>
            <a:endParaRPr lang="es-ES" dirty="0"/>
          </a:p>
        </p:txBody>
      </p:sp>
      <p:sp>
        <p:nvSpPr>
          <p:cNvPr id="4" name="3 Flecha derecha"/>
          <p:cNvSpPr/>
          <p:nvPr/>
        </p:nvSpPr>
        <p:spPr>
          <a:xfrm rot="13130887">
            <a:off x="3643013" y="3898472"/>
            <a:ext cx="500066" cy="428628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072330" y="5643578"/>
            <a:ext cx="1928826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Lunes </a:t>
            </a:r>
            <a:r>
              <a:rPr lang="es-ES" dirty="0" smtClean="0"/>
              <a:t>3 de abril</a:t>
            </a:r>
            <a:endParaRPr lang="es-ES" dirty="0" smtClean="0"/>
          </a:p>
          <a:p>
            <a:pPr algn="ctr"/>
            <a:r>
              <a:rPr lang="es-ES" dirty="0" smtClean="0"/>
              <a:t>08:30 </a:t>
            </a:r>
            <a:r>
              <a:rPr lang="es-ES" dirty="0" smtClean="0"/>
              <a:t>horas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Sin títul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2817" y="188641"/>
            <a:ext cx="9589636" cy="648072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214546" y="142852"/>
            <a:ext cx="2000264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Lunes </a:t>
            </a:r>
            <a:r>
              <a:rPr lang="es-ES" dirty="0" smtClean="0"/>
              <a:t>3 </a:t>
            </a:r>
            <a:r>
              <a:rPr lang="es-ES" dirty="0" smtClean="0"/>
              <a:t>de </a:t>
            </a:r>
            <a:r>
              <a:rPr lang="es-ES" dirty="0" smtClean="0"/>
              <a:t>abril</a:t>
            </a:r>
            <a:endParaRPr lang="es-ES" dirty="0" smtClean="0"/>
          </a:p>
          <a:p>
            <a:pPr algn="ctr"/>
            <a:r>
              <a:rPr lang="es-ES" dirty="0" smtClean="0"/>
              <a:t>12:00 horas</a:t>
            </a:r>
            <a:endParaRPr lang="es-ES" dirty="0"/>
          </a:p>
        </p:txBody>
      </p:sp>
      <p:sp>
        <p:nvSpPr>
          <p:cNvPr id="4" name="3 Flecha derecha"/>
          <p:cNvSpPr/>
          <p:nvPr/>
        </p:nvSpPr>
        <p:spPr>
          <a:xfrm rot="13130887">
            <a:off x="3643013" y="3898472"/>
            <a:ext cx="500066" cy="428628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072330" y="5643578"/>
            <a:ext cx="1928826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Lunes </a:t>
            </a:r>
            <a:r>
              <a:rPr lang="es-ES" dirty="0" smtClean="0"/>
              <a:t>3 de abril</a:t>
            </a:r>
            <a:endParaRPr lang="es-ES" dirty="0" smtClean="0"/>
          </a:p>
          <a:p>
            <a:pPr algn="ctr"/>
            <a:r>
              <a:rPr lang="es-ES" dirty="0" smtClean="0"/>
              <a:t>08:30 </a:t>
            </a:r>
            <a:r>
              <a:rPr lang="es-ES" dirty="0" smtClean="0"/>
              <a:t>horas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123</Words>
  <Application>Microsoft Office PowerPoint</Application>
  <PresentationFormat>Presentación en pantalla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</dc:creator>
  <cp:lastModifiedBy>Juan G. Moreno</cp:lastModifiedBy>
  <cp:revision>38</cp:revision>
  <dcterms:created xsi:type="dcterms:W3CDTF">2014-03-28T11:31:46Z</dcterms:created>
  <dcterms:modified xsi:type="dcterms:W3CDTF">2017-03-24T14:22:03Z</dcterms:modified>
</cp:coreProperties>
</file>