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2" r:id="rId2"/>
    <p:sldId id="303" r:id="rId3"/>
    <p:sldId id="259" r:id="rId4"/>
    <p:sldId id="262" r:id="rId5"/>
    <p:sldId id="264" r:id="rId6"/>
    <p:sldId id="265" r:id="rId7"/>
    <p:sldId id="272" r:id="rId8"/>
    <p:sldId id="273" r:id="rId9"/>
    <p:sldId id="305" r:id="rId10"/>
    <p:sldId id="286" r:id="rId11"/>
    <p:sldId id="295" r:id="rId12"/>
    <p:sldId id="297" r:id="rId13"/>
    <p:sldId id="301" r:id="rId14"/>
    <p:sldId id="304" r:id="rId15"/>
  </p:sldIdLst>
  <p:sldSz cx="9144000" cy="6858000" type="screen4x3"/>
  <p:notesSz cx="6858000" cy="9144000"/>
  <p:photoAlbum layout="1picTitle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_tradnl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advClick="0"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2175910-DF1F-4081-9467-701BF762777D}" type="datetimeFigureOut">
              <a:rPr lang="es-ES_tradnl" smtClean="0"/>
              <a:pPr/>
              <a:t>11/03/2016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560B0B9-39BA-4554-B684-5D581EC4738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10000">
    <p:dissolve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756172" y="332656"/>
            <a:ext cx="7756525" cy="1054100"/>
          </a:xfrm>
        </p:spPr>
        <p:txBody>
          <a:bodyPr>
            <a:normAutofit fontScale="90000"/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s-ES" sz="6000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I.E.S. Castillo de Luna</a:t>
            </a:r>
          </a:p>
        </p:txBody>
      </p:sp>
      <p:sp>
        <p:nvSpPr>
          <p:cNvPr id="3379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857750" y="4572000"/>
            <a:ext cx="3429000" cy="1439863"/>
          </a:xfrm>
        </p:spPr>
        <p:txBody>
          <a:bodyPr>
            <a:normAutofit lnSpcReduction="10000"/>
          </a:bodyPr>
          <a:lstStyle/>
          <a:p>
            <a:pPr marL="448056" indent="-384048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chemeClr val="tx2"/>
                </a:solidFill>
              </a:rPr>
              <a:t>CURSO  </a:t>
            </a:r>
          </a:p>
          <a:p>
            <a:pPr marL="448056" indent="-384048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chemeClr val="tx2"/>
                </a:solidFill>
              </a:rPr>
              <a:t>2015-2016</a:t>
            </a:r>
            <a:endParaRPr lang="en-US" sz="4400" b="1" dirty="0" smtClean="0">
              <a:solidFill>
                <a:schemeClr val="tx2"/>
              </a:solidFill>
            </a:endParaRPr>
          </a:p>
        </p:txBody>
      </p:sp>
      <p:pic>
        <p:nvPicPr>
          <p:cNvPr id="13315" name="4 Imagen"/>
          <p:cNvPicPr>
            <a:picLocks noGrp="1" noChangeAspect="1"/>
          </p:cNvPicPr>
          <p:nvPr>
            <p:ph type="body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95736" y="1445634"/>
            <a:ext cx="4968552" cy="2991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7" name="4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4725144"/>
            <a:ext cx="1584325" cy="1560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71400"/>
            <a:ext cx="8929718" cy="1089804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PREGÓN DEL ESTUDIANTE. </a:t>
            </a:r>
            <a:r>
              <a:rPr lang="es-ES" sz="3200" b="1" dirty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4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2016</a:t>
            </a:r>
            <a:endParaRPr lang="es-ES_tradnl" sz="3200" b="1" dirty="0">
              <a:effectLst/>
            </a:endParaRPr>
          </a:p>
        </p:txBody>
      </p:sp>
      <p:pic>
        <p:nvPicPr>
          <p:cNvPr id="10242" name="Picture 2" descr="C:\Users\MIS DOCUMENTOS\Desktop\IMAGENES DROPBOX\2016-03-04 Pregón marzo 2016\Pregón marzo 2016 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1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5499" y="32365"/>
            <a:ext cx="9144000" cy="1018366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PREGÓN DEL ESTUDIANTE.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es-ES_trad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 descr="C:\Users\MIS DOCUMENTOS\Desktop\IMAGENES DROPBOX\2016-03-04 Pregón marzo 2016\Pregón marzo 2016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9" y="1050731"/>
            <a:ext cx="3485498" cy="57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MIS DOCUMENTOS\Desktop\IMAGENES DROPBOX\2016-03-04 Pregón marzo 2016\Pregón marzo 2016 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88684"/>
            <a:ext cx="5198163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2070" y="188640"/>
            <a:ext cx="3861897" cy="2016224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  <a:t>PREGÓN </a:t>
            </a:r>
            <a: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  <a:t/>
            </a:r>
            <a:b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</a:br>
            <a: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  <a:t>DEL ESTUDIANTE</a:t>
            </a:r>
            <a:b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</a:br>
            <a: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  <a:t> </a:t>
            </a:r>
            <a: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  <a:t>MARZO </a:t>
            </a:r>
            <a:r>
              <a:rPr lang="es-ES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/>
              </a:rPr>
              <a:t>2016</a:t>
            </a:r>
            <a:endParaRPr lang="es-ES_tradnl" sz="3600" dirty="0">
              <a:effectLst/>
            </a:endParaRPr>
          </a:p>
        </p:txBody>
      </p:sp>
      <p:pic>
        <p:nvPicPr>
          <p:cNvPr id="12290" name="Picture 2" descr="C:\Users\MIS DOCUMENTOS\Desktop\IMAGENES DROPBOX\2016-03-04 Pregón marzo 2016\Pregón marzo 2016 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34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IS DOCUMENTOS\Desktop\IMAGENES DROPBOX\2016-03-04 Pregón marzo 2016\Pregón marzo 2016 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2780928"/>
            <a:ext cx="4349357" cy="29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605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es-ES_tradnl" sz="3200" b="1" dirty="0" smtClean="0">
                <a:effectLst/>
              </a:rPr>
              <a:t>TRABAJOS REALIZADOS POR NUESTROS ALUMNOS DE 1º ESO</a:t>
            </a:r>
            <a:endParaRPr lang="es-ES_tradnl" sz="3200" b="1" dirty="0">
              <a:effectLst/>
            </a:endParaRPr>
          </a:p>
        </p:txBody>
      </p:sp>
      <p:pic>
        <p:nvPicPr>
          <p:cNvPr id="13314" name="Picture 2" descr="C:\Users\MIS DOCUMENTOS\Desktop\IMAGENES DROPBOX\2016-03-04 Pregón marzo 2016\Pregón marzo 2016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9" y="1402637"/>
            <a:ext cx="9144000" cy="54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1196752"/>
            <a:ext cx="3779912" cy="4536504"/>
          </a:xfrm>
        </p:spPr>
        <p:txBody>
          <a:bodyPr>
            <a:normAutofit/>
          </a:bodyPr>
          <a:lstStyle/>
          <a:p>
            <a:pPr algn="ctr"/>
            <a:r>
              <a:rPr lang="es-ES_tradnl" sz="4000" b="1" dirty="0" smtClean="0">
                <a:effectLst/>
              </a:rPr>
              <a:t>TRABAJOS </a:t>
            </a:r>
            <a:r>
              <a:rPr lang="es-ES_tradnl" sz="4000" b="1" dirty="0" smtClean="0">
                <a:effectLst/>
              </a:rPr>
              <a:t/>
            </a:r>
            <a:br>
              <a:rPr lang="es-ES_tradnl" sz="4000" b="1" dirty="0" smtClean="0">
                <a:effectLst/>
              </a:rPr>
            </a:br>
            <a:r>
              <a:rPr lang="es-ES_tradnl" sz="4000" b="1" dirty="0" smtClean="0">
                <a:effectLst/>
              </a:rPr>
              <a:t>REALIZADOS </a:t>
            </a:r>
            <a:br>
              <a:rPr lang="es-ES_tradnl" sz="4000" b="1" dirty="0" smtClean="0">
                <a:effectLst/>
              </a:rPr>
            </a:br>
            <a:r>
              <a:rPr lang="es-ES_tradnl" sz="4000" b="1" dirty="0" smtClean="0">
                <a:effectLst/>
              </a:rPr>
              <a:t>POR </a:t>
            </a:r>
            <a:r>
              <a:rPr lang="es-ES_tradnl" sz="4000" b="1" dirty="0" smtClean="0">
                <a:effectLst/>
              </a:rPr>
              <a:t>NUESTROS </a:t>
            </a:r>
            <a:r>
              <a:rPr lang="es-ES_tradnl" sz="4000" b="1" dirty="0" smtClean="0">
                <a:effectLst/>
              </a:rPr>
              <a:t/>
            </a:r>
            <a:br>
              <a:rPr lang="es-ES_tradnl" sz="4000" b="1" dirty="0" smtClean="0">
                <a:effectLst/>
              </a:rPr>
            </a:br>
            <a:r>
              <a:rPr lang="es-ES_tradnl" sz="4000" b="1" dirty="0" smtClean="0">
                <a:effectLst/>
              </a:rPr>
              <a:t>ALUMNOS </a:t>
            </a:r>
            <a:br>
              <a:rPr lang="es-ES_tradnl" sz="4000" b="1" dirty="0" smtClean="0">
                <a:effectLst/>
              </a:rPr>
            </a:br>
            <a:r>
              <a:rPr lang="es-ES_tradnl" sz="4000" b="1" dirty="0" smtClean="0">
                <a:effectLst/>
              </a:rPr>
              <a:t>DE </a:t>
            </a:r>
            <a:r>
              <a:rPr lang="es-ES_tradnl" sz="4000" b="1" dirty="0" smtClean="0">
                <a:effectLst/>
              </a:rPr>
              <a:t>1º ESO</a:t>
            </a:r>
            <a:endParaRPr lang="es-ES_tradnl" sz="4000" dirty="0"/>
          </a:p>
        </p:txBody>
      </p:sp>
      <p:pic>
        <p:nvPicPr>
          <p:cNvPr id="14338" name="Picture 2" descr="C:\Users\MIS DOCUMENTOS\Desktop\IMAGENES DROPBOX\2016-03-04 Pregón marzo 2016\Pregón marzo 2016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016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220072" y="117693"/>
            <a:ext cx="350046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El viernes 4 de marzo tuvo lugar el pregón del estudiante a </a:t>
            </a:r>
            <a:r>
              <a:rPr lang="es-ES_tradnl" sz="3600" b="1" dirty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cargo de Ángela </a:t>
            </a:r>
            <a:r>
              <a:rPr lang="es-ES_tradnl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María Orellana</a:t>
            </a:r>
            <a:r>
              <a:rPr lang="es-ES_tradnl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Carrillo</a:t>
            </a:r>
            <a:endParaRPr lang="es-ES_tradnl" sz="3600" b="1" dirty="0">
              <a:ln w="6350">
                <a:solidFill>
                  <a:srgbClr val="D16349">
                    <a:shade val="43000"/>
                  </a:srgbClr>
                </a:solidFill>
              </a:ln>
              <a:solidFill>
                <a:srgbClr val="F07F6D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s-ES_tradnl" sz="3600" b="1" dirty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Alumna de </a:t>
            </a:r>
            <a:r>
              <a:rPr lang="es-ES_tradnl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1º </a:t>
            </a:r>
            <a:r>
              <a:rPr lang="es-ES_tradnl" sz="3600" b="1" dirty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</a:t>
            </a:r>
            <a:r>
              <a:rPr lang="es-ES_tradnl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achillerato </a:t>
            </a:r>
            <a:r>
              <a:rPr lang="es-ES_tradnl" sz="36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Humanidades</a:t>
            </a:r>
            <a:endParaRPr lang="es-ES_tradnl" sz="3600" b="1" dirty="0">
              <a:ln w="6350">
                <a:solidFill>
                  <a:srgbClr val="D16349">
                    <a:shade val="43000"/>
                  </a:srgbClr>
                </a:solidFill>
              </a:ln>
              <a:solidFill>
                <a:srgbClr val="F07F6D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" y="10649"/>
            <a:ext cx="4846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3905"/>
            <a:ext cx="9144000" cy="857256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PREGÓN DEL ESTUDIANTE. </a:t>
            </a:r>
            <a:r>
              <a:rPr lang="es-ES" sz="3200" b="1" dirty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4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2016</a:t>
            </a:r>
            <a:endParaRPr lang="es-ES_tradnl" sz="3200" dirty="0"/>
          </a:p>
        </p:txBody>
      </p:sp>
      <p:pic>
        <p:nvPicPr>
          <p:cNvPr id="2050" name="Picture 2" descr="C:\Users\MIS DOCUMENTOS\Desktop\IMAGENES DROPBOX\2016-03-04 Pregón marzo 2016\Pregón marzo 2016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88054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267494"/>
            <a:ext cx="8858312" cy="1161242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PREGÓN DEL ESTUDIANTE. </a:t>
            </a:r>
            <a:r>
              <a:rPr lang="es-ES" sz="3200" b="1" dirty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4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2016</a:t>
            </a:r>
            <a:endParaRPr lang="es-ES_tradnl" sz="3200" b="1" dirty="0">
              <a:effectLst/>
            </a:endParaRPr>
          </a:p>
        </p:txBody>
      </p:sp>
      <p:pic>
        <p:nvPicPr>
          <p:cNvPr id="3074" name="Picture 2" descr="C:\Users\MIS DOCUMENTOS\Desktop\IMAGENES DROPBOX\2016-03-04 Pregón marzo 2016\Pregón marzo 2016 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8" y="1268760"/>
            <a:ext cx="8356274" cy="54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996" y="36080"/>
            <a:ext cx="8929718" cy="1232680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PREGÓN DEL ESTUDIANTE.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4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2016</a:t>
            </a:r>
            <a:endParaRPr lang="es-ES_tradnl" sz="3200" b="1" dirty="0">
              <a:effectLst/>
            </a:endParaRPr>
          </a:p>
        </p:txBody>
      </p:sp>
      <p:pic>
        <p:nvPicPr>
          <p:cNvPr id="4098" name="Picture 2" descr="C:\Users\MIS DOCUMENTOS\Desktop\IMAGENES DROPBOX\2016-03-04 Pregón marzo 2016\Pregón marzo 2016 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4101957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IS DOCUMENTOS\Desktop\IMAGENES DROPBOX\2016-03-04 Pregón marzo 2016\Pregón marzo 2016 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0" y="1034661"/>
            <a:ext cx="3882226" cy="58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311" y="28419"/>
            <a:ext cx="8786874" cy="1161242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PREGÓN DEL ESTUDIANTE.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4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2016</a:t>
            </a:r>
            <a:endParaRPr lang="es-ES_tradnl" sz="3200" b="1" dirty="0">
              <a:effectLst/>
            </a:endParaRPr>
          </a:p>
        </p:txBody>
      </p:sp>
      <p:pic>
        <p:nvPicPr>
          <p:cNvPr id="5122" name="Picture 2" descr="C:\Users\MIS DOCUMENTOS\Desktop\IMAGENES DROPBOX\2016-03-04 Pregón marzo 2016\Pregón marzo 2016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32440" cy="562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419"/>
            <a:ext cx="8858280" cy="1089804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PREGÓN DEL ESTUDIANTE.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4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2016</a:t>
            </a:r>
            <a:endParaRPr lang="es-ES_tradnl" sz="3200" b="1" dirty="0">
              <a:effectLst/>
            </a:endParaRPr>
          </a:p>
        </p:txBody>
      </p:sp>
      <p:pic>
        <p:nvPicPr>
          <p:cNvPr id="7170" name="Picture 2" descr="C:\Users\MIS DOCUMENTOS\Desktop\IMAGENES DROPBOX\2016-03-04 Pregón marzo 2016\Pregón marzo 2016 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106"/>
            <a:ext cx="8964488" cy="5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267494"/>
            <a:ext cx="8786874" cy="1018366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PREGÓN DEL ESTUDIANTE.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4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MARZO </a:t>
            </a:r>
            <a:r>
              <a:rPr lang="es-ES" sz="3200" b="1" dirty="0" smtClean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</a:rPr>
              <a:t>2016</a:t>
            </a:r>
            <a:endParaRPr lang="es-ES_tradnl" sz="3200" b="1" dirty="0">
              <a:effectLst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" y="1628800"/>
            <a:ext cx="9067971" cy="468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6350">
                  <a:solidFill>
                    <a:srgbClr val="D16349">
                      <a:shade val="43000"/>
                    </a:srgbClr>
                  </a:solidFill>
                </a:ln>
                <a:solidFill>
                  <a:srgbClr val="F07F6D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PREGÓN DEL ESTUDIANTE. 4 MARZO 2016</a:t>
            </a:r>
          </a:p>
        </p:txBody>
      </p:sp>
      <p:pic>
        <p:nvPicPr>
          <p:cNvPr id="9218" name="Picture 2" descr="C:\Users\MIS DOCUMENTOS\Desktop\IMAGENES DROPBOX\2016-03-04 Pregón marzo 2016\Pregón marzo 2016 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22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321699"/>
      </p:ext>
    </p:extLst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103</Words>
  <Application>Microsoft Office PowerPoint</Application>
  <PresentationFormat>Presentación en pantalla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Brío</vt:lpstr>
      <vt:lpstr>I.E.S. Castillo de Luna</vt:lpstr>
      <vt:lpstr>Presentación de PowerPoint</vt:lpstr>
      <vt:lpstr>PREGÓN DEL ESTUDIANTE. 4 MARZO 2016</vt:lpstr>
      <vt:lpstr>PREGÓN DEL ESTUDIANTE. 4 MARZO 2016</vt:lpstr>
      <vt:lpstr>PREGÓN DEL ESTUDIANTE. 4 MARZO 2016</vt:lpstr>
      <vt:lpstr>PREGÓN DEL ESTUDIANTE. 4 MARZO 2016</vt:lpstr>
      <vt:lpstr>PREGÓN DEL ESTUDIANTE. 4 MARZO 2016</vt:lpstr>
      <vt:lpstr>PREGÓN DEL ESTUDIANTE. 4 MARZO 2016</vt:lpstr>
      <vt:lpstr>Presentación de PowerPoint</vt:lpstr>
      <vt:lpstr>PREGÓN DEL ESTUDIANTE. 4 MARZO 2016</vt:lpstr>
      <vt:lpstr>PREGÓN DEL ESTUDIANTE. 4 MARZO 2016</vt:lpstr>
      <vt:lpstr>PREGÓN  DEL ESTUDIANTE  MARZO 2016</vt:lpstr>
      <vt:lpstr>TRABAJOS REALIZADOS POR NUESTROS ALUMNOS DE 1º ESO</vt:lpstr>
      <vt:lpstr>TRABAJOS  REALIZADOS  POR NUESTROS  ALUMNOS  DE 1º ESO</vt:lpstr>
    </vt:vector>
  </TitlesOfParts>
  <Company>Windows 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I.E.S. Castillo de Luna</dc:title>
  <dc:creator>WinuE</dc:creator>
  <cp:lastModifiedBy>Formación e Innovación</cp:lastModifiedBy>
  <cp:revision>45</cp:revision>
  <dcterms:created xsi:type="dcterms:W3CDTF">2015-04-11T19:36:42Z</dcterms:created>
  <dcterms:modified xsi:type="dcterms:W3CDTF">2016-03-11T10:44:58Z</dcterms:modified>
</cp:coreProperties>
</file>